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74"/>
  </p:notesMasterIdLst>
  <p:sldIdLst>
    <p:sldId id="256" r:id="rId2"/>
    <p:sldId id="261" r:id="rId3"/>
    <p:sldId id="432" r:id="rId4"/>
    <p:sldId id="494" r:id="rId5"/>
    <p:sldId id="498" r:id="rId6"/>
    <p:sldId id="444" r:id="rId7"/>
    <p:sldId id="495" r:id="rId8"/>
    <p:sldId id="497" r:id="rId9"/>
    <p:sldId id="448" r:id="rId10"/>
    <p:sldId id="506" r:id="rId11"/>
    <p:sldId id="507" r:id="rId12"/>
    <p:sldId id="508" r:id="rId13"/>
    <p:sldId id="509" r:id="rId14"/>
    <p:sldId id="431" r:id="rId15"/>
    <p:sldId id="445" r:id="rId16"/>
    <p:sldId id="446" r:id="rId17"/>
    <p:sldId id="447" r:id="rId18"/>
    <p:sldId id="502" r:id="rId19"/>
    <p:sldId id="499" r:id="rId20"/>
    <p:sldId id="449" r:id="rId21"/>
    <p:sldId id="450" r:id="rId22"/>
    <p:sldId id="451" r:id="rId23"/>
    <p:sldId id="503" r:id="rId24"/>
    <p:sldId id="504" r:id="rId25"/>
    <p:sldId id="505" r:id="rId26"/>
    <p:sldId id="490" r:id="rId27"/>
    <p:sldId id="440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2" r:id="rId38"/>
    <p:sldId id="491" r:id="rId39"/>
    <p:sldId id="441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92" r:id="rId52"/>
    <p:sldId id="442" r:id="rId53"/>
    <p:sldId id="436" r:id="rId54"/>
    <p:sldId id="474" r:id="rId55"/>
    <p:sldId id="475" r:id="rId56"/>
    <p:sldId id="476" r:id="rId57"/>
    <p:sldId id="477" r:id="rId58"/>
    <p:sldId id="478" r:id="rId59"/>
    <p:sldId id="479" r:id="rId60"/>
    <p:sldId id="480" r:id="rId61"/>
    <p:sldId id="493" r:id="rId62"/>
    <p:sldId id="443" r:id="rId63"/>
    <p:sldId id="481" r:id="rId64"/>
    <p:sldId id="482" r:id="rId65"/>
    <p:sldId id="483" r:id="rId66"/>
    <p:sldId id="484" r:id="rId67"/>
    <p:sldId id="485" r:id="rId68"/>
    <p:sldId id="486" r:id="rId69"/>
    <p:sldId id="487" r:id="rId70"/>
    <p:sldId id="488" r:id="rId71"/>
    <p:sldId id="489" r:id="rId72"/>
    <p:sldId id="299" r:id="rId73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67087" autoAdjust="0"/>
  </p:normalViewPr>
  <p:slideViewPr>
    <p:cSldViewPr snapToGrid="0">
      <p:cViewPr varScale="1">
        <p:scale>
          <a:sx n="71" d="100"/>
          <a:sy n="71" d="100"/>
        </p:scale>
        <p:origin x="16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93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resp);  // manipulator requires &lt;string&gt;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89287" y="913601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librar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y name(s), one per line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ask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size of largest fish user ever caught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  report back 75% of the user’s claim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as text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 //  calculate 75% of the user’s claim in a variable</a:t>
            </a: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    //  report the variable’s value as text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	// 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return 0 for success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955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&lt;vector&gt;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94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can’t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Only around 50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79388"/>
              </p:ext>
            </p:extLst>
          </p:nvPr>
        </p:nvGraphicFramePr>
        <p:xfrm>
          <a:off x="4573744" y="1704732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972542"/>
              </p:ext>
            </p:extLst>
          </p:nvPr>
        </p:nvGraphicFramePr>
        <p:xfrm>
          <a:off x="4282083" y="1158240"/>
          <a:ext cx="6451600" cy="34262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544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142438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10263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275355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401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282083" y="4749105"/>
            <a:ext cx="6643009" cy="191295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Type-casting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and basic looping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system I/O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Encapsulating code with functions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Encapsulating data with collections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Maps (dictionaries)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Lists and Arrays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Templates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Vectors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3229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Queues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Data structures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38896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pointers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management and navigation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9392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33745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/>
              <a:t>Standard </a:t>
            </a:r>
            <a:r>
              <a:rPr lang="en-US" b="1" dirty="0"/>
              <a:t>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4020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2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classes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Classes versus instances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Managing instance namespaces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Inheritance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203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81411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5246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230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2089</Words>
  <Application>Microsoft Office PowerPoint</Application>
  <PresentationFormat>Widescreen</PresentationFormat>
  <Paragraphs>559</Paragraphs>
  <Slides>72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 Black</vt:lpstr>
      <vt:lpstr>Arial Narrow</vt:lpstr>
      <vt:lpstr>Calibri</vt:lpstr>
      <vt:lpstr>Century Gothic</vt:lpstr>
      <vt:lpstr>Consolas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35</cp:revision>
  <dcterms:created xsi:type="dcterms:W3CDTF">2021-03-24T18:43:29Z</dcterms:created>
  <dcterms:modified xsi:type="dcterms:W3CDTF">2021-11-24T18:09:05Z</dcterms:modified>
</cp:coreProperties>
</file>